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304" r:id="rId9"/>
    <p:sldId id="261" r:id="rId10"/>
    <p:sldId id="300" r:id="rId11"/>
    <p:sldId id="262" r:id="rId12"/>
    <p:sldId id="299" r:id="rId13"/>
    <p:sldId id="309" r:id="rId14"/>
    <p:sldId id="301" r:id="rId15"/>
    <p:sldId id="302" r:id="rId16"/>
    <p:sldId id="310" r:id="rId17"/>
    <p:sldId id="263" r:id="rId18"/>
    <p:sldId id="264" r:id="rId19"/>
    <p:sldId id="265" r:id="rId20"/>
    <p:sldId id="266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6BF67A-24FA-40EB-9301-2C5BB276576F}">
  <a:tblStyle styleId="{6D6BF67A-24FA-40EB-9301-2C5BB276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661"/>
  </p:normalViewPr>
  <p:slideViewPr>
    <p:cSldViewPr snapToGrid="0">
      <p:cViewPr>
        <p:scale>
          <a:sx n="118" d="100"/>
          <a:sy n="118" d="100"/>
        </p:scale>
        <p:origin x="296" y="73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0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21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7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4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41264" y="11484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распределённых EVPN/VXLAN-фабрик с междатацентровой связью по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Type-5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3EFC932-9CB5-74DD-6DC0-C3755A4C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87" y="139338"/>
            <a:ext cx="8520600" cy="10959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C786CD-90AF-E1E6-CCD3-229D9AED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58601"/>
            <a:ext cx="7772400" cy="37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68C4E-9F92-7EF8-671E-6682B9A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19C-4A7D-0F5C-1B60-2564785B67D1}"/>
              </a:ext>
            </a:extLst>
          </p:cNvPr>
          <p:cNvSpPr txBox="1"/>
          <p:nvPr/>
        </p:nvSpPr>
        <p:spPr>
          <a:xfrm>
            <a:off x="500550" y="1426624"/>
            <a:ext cx="6319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Prefix-list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Одинаковые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border-leaf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90424C-29A7-D150-1057-B3A7A094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7263"/>
            <a:ext cx="7772400" cy="32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DFF462-4948-04C8-13E4-FCCB3735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B57526-D3F9-A43A-33D6-DD2FA66C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878674"/>
            <a:ext cx="7772400" cy="39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61217-B62B-2244-8DEE-6C437EA7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получилось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219AC-2113-A1F9-8226-752639434A7A}"/>
              </a:ext>
            </a:extLst>
          </p:cNvPr>
          <p:cNvSpPr txBox="1"/>
          <p:nvPr/>
        </p:nvSpPr>
        <p:spPr>
          <a:xfrm>
            <a:off x="377700" y="1426624"/>
            <a:ext cx="8643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Symmetric IRB c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-aware-bundle EVI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Anycast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ECMP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обменом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4F2E-C66E-0CC8-74CF-94F8908E1384}"/>
              </a:ext>
            </a:extLst>
          </p:cNvPr>
          <p:cNvSpPr txBox="1"/>
          <p:nvPr/>
        </p:nvSpPr>
        <p:spPr>
          <a:xfrm>
            <a:off x="388037" y="1426624"/>
            <a:ext cx="852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отказоустойчивость и масштабируемость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задержки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от вендора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отладки и повышенные требования к компетенции инженеров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</a:t>
            </a:r>
            <a:r>
              <a:rPr lang="ru-RU" sz="3000" dirty="0"/>
              <a:t>Архитектура распределённых EVPN/VXLAN-фабрик с междатацентровой связью по </a:t>
            </a:r>
            <a:r>
              <a:rPr lang="en-US" sz="3000" dirty="0"/>
              <a:t>EVPN-Type-5</a:t>
            </a:r>
            <a:r>
              <a:rPr lang="ru" sz="30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1660" y="261227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митрий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Каледнарёв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1660" y="3112746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Сетевой и системный администратор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D6EB3-39AF-AAD1-8D4F-F1DA7349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9" y="2336401"/>
            <a:ext cx="2044713" cy="1759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427638" y="16991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009919169"/>
              </p:ext>
            </p:extLst>
          </p:nvPr>
        </p:nvGraphicFramePr>
        <p:xfrm>
          <a:off x="952500" y="2382125"/>
          <a:ext cx="7239000" cy="2376719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Построение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CLOS-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топологии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ECMP;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Anycast gateway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внутри фабрики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таблиц маршрутизации за счёт использования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type-5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маршрутов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37481" y="1010778"/>
            <a:ext cx="5887500" cy="9958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Построение отказоустойчивой и масштабируемой сети с использованием технологии </a:t>
            </a:r>
            <a:r>
              <a:rPr lang="en-US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EVPN/VXLAN.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003470" y="202380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419813112"/>
              </p:ext>
            </p:extLst>
          </p:nvPr>
        </p:nvGraphicFramePr>
        <p:xfrm>
          <a:off x="952500" y="1897775"/>
          <a:ext cx="7239000" cy="2203935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279832" y="167380"/>
            <a:ext cx="4596967" cy="98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293BB4F0-030D-F88D-7B92-D1AC0133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899588"/>
            <a:ext cx="778816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311700" y="21066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EBGP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underlay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D74F1-8C1E-78BF-C037-52AE1CD96F50}"/>
              </a:ext>
            </a:extLst>
          </p:cNvPr>
          <p:cNvSpPr txBox="1"/>
          <p:nvPr/>
        </p:nvSpPr>
        <p:spPr>
          <a:xfrm>
            <a:off x="311700" y="1467293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2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E0D68DAC-4BB2-7B76-FD8D-BFBA634327FC}"/>
              </a:ext>
            </a:extLst>
          </p:cNvPr>
          <p:cNvSpPr txBox="1">
            <a:spLocks/>
          </p:cNvSpPr>
          <p:nvPr/>
        </p:nvSpPr>
        <p:spPr>
          <a:xfrm>
            <a:off x="563965" y="2087927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ru-RU"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80AD2-9457-A9C1-571E-CFBA110E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3914"/>
            <a:ext cx="7772400" cy="340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5477E-38D9-95AC-710F-62140FD33457}"/>
              </a:ext>
            </a:extLst>
          </p:cNvPr>
          <p:cNvSpPr txBox="1"/>
          <p:nvPr/>
        </p:nvSpPr>
        <p:spPr>
          <a:xfrm>
            <a:off x="685800" y="233526"/>
            <a:ext cx="64908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6110</TotalTime>
  <Words>230</Words>
  <Application>Microsoft Macintosh PowerPoint</Application>
  <PresentationFormat>Экран (16:9)</PresentationFormat>
  <Paragraphs>55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Courier New</vt:lpstr>
      <vt:lpstr>Arial</vt:lpstr>
      <vt:lpstr>Roboto Medium</vt:lpstr>
      <vt:lpstr>Roboto</vt:lpstr>
      <vt:lpstr>Times New Roman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Тема:Архитектура распределённых EVPN/VXLAN-фабрик с междатацентровой связью по EVPN-Type-5    </vt:lpstr>
      <vt:lpstr>План защиты</vt:lpstr>
      <vt:lpstr>Презентация PowerPoint</vt:lpstr>
      <vt:lpstr>Какие технологии использовались </vt:lpstr>
      <vt:lpstr>CLOS-topology </vt:lpstr>
      <vt:lpstr>EBGP в overlay и underlay </vt:lpstr>
      <vt:lpstr>Презентация PowerPoint</vt:lpstr>
      <vt:lpstr>DCI через VRF lite с «чистым»  IP Проблемы:</vt:lpstr>
      <vt:lpstr>Решения:</vt:lpstr>
      <vt:lpstr>EVPN Multi-domain Standalone gateway  </vt:lpstr>
      <vt:lpstr>Проблемы: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 K</dc:creator>
  <cp:lastModifiedBy>Дима Календарёв</cp:lastModifiedBy>
  <cp:revision>34</cp:revision>
  <dcterms:modified xsi:type="dcterms:W3CDTF">2025-05-18T20:39:59Z</dcterms:modified>
</cp:coreProperties>
</file>